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6" r:id="rId3"/>
    <p:sldId id="266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ters, MMW (Marloes)" initials="MM(" lastIdx="1" clrIdx="0">
    <p:extLst>
      <p:ext uri="{19B8F6BF-5375-455C-9EA6-DF929625EA0E}">
        <p15:presenceInfo xmlns:p15="http://schemas.microsoft.com/office/powerpoint/2012/main" userId="Musters, MMW (Marloes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8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280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7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‹#›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3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079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‹#›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3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2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80DE-6872-4D24-A46A-541D65934F97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87A5-7E83-4D60-BCED-79D87F9C87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76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28-5-2019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5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7874" y="2233749"/>
            <a:ext cx="9756000" cy="1753144"/>
          </a:xfrm>
        </p:spPr>
        <p:txBody>
          <a:bodyPr/>
          <a:lstStyle/>
          <a:p>
            <a:pPr algn="ctr"/>
            <a:r>
              <a:rPr lang="nl-NL" dirty="0"/>
              <a:t>Escape room</a:t>
            </a:r>
            <a:br>
              <a:rPr lang="nl-NL" dirty="0"/>
            </a:br>
            <a:r>
              <a:rPr lang="nl-NL" dirty="0"/>
              <a:t>Maren Stoffels</a:t>
            </a:r>
            <a:endParaRPr lang="nl-NL" dirty="0">
              <a:cs typeface="Arial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7840516-29A7-4AF6-9DBE-566C1C3A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6" y="1563538"/>
            <a:ext cx="2879066" cy="44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1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5" descr="Afbeelding met kleding, oud&#10;&#10;Beschrijving is gegenereerd met hoge betrouwbaarheid">
            <a:extLst>
              <a:ext uri="{FF2B5EF4-FFF2-40B4-BE49-F238E27FC236}">
                <a16:creationId xmlns:a16="http://schemas.microsoft.com/office/drawing/2014/main" id="{18115E6D-EB10-470E-8055-75A85A818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92" y="1440971"/>
            <a:ext cx="5313152" cy="37460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661F0-3C2B-4D4F-80C3-0C2BEB9A891B}"/>
              </a:ext>
            </a:extLst>
          </p:cNvPr>
          <p:cNvSpPr txBox="1"/>
          <p:nvPr/>
        </p:nvSpPr>
        <p:spPr>
          <a:xfrm>
            <a:off x="7916173" y="1618891"/>
            <a:ext cx="274320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4000" dirty="0">
                <a:cs typeface="Arial"/>
              </a:rPr>
              <a:t>Nee</a:t>
            </a:r>
          </a:p>
          <a:p>
            <a:endParaRPr lang="nl-NL" sz="4000" dirty="0">
              <a:cs typeface="Arial"/>
            </a:endParaRPr>
          </a:p>
          <a:p>
            <a:r>
              <a:rPr lang="nl-NL" sz="4000" dirty="0">
                <a:cs typeface="Arial"/>
              </a:rPr>
              <a:t>Het einde kon beter</a:t>
            </a:r>
          </a:p>
          <a:p>
            <a:endParaRPr lang="nl-NL" sz="4000" dirty="0">
              <a:cs typeface="Arial"/>
            </a:endParaRPr>
          </a:p>
          <a:p>
            <a:r>
              <a:rPr lang="nl-NL" sz="4000" dirty="0">
                <a:cs typeface="Arial"/>
              </a:rPr>
              <a:t>Verpest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D81CF-CDEE-4594-AB1D-0F2A9A2D0ECC}"/>
              </a:ext>
            </a:extLst>
          </p:cNvPr>
          <p:cNvSpPr txBox="1"/>
          <p:nvPr/>
        </p:nvSpPr>
        <p:spPr>
          <a:xfrm>
            <a:off x="2409645" y="54058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3600" dirty="0"/>
              <a:t>Aanraden?</a:t>
            </a:r>
            <a:endParaRPr lang="nl-NL" sz="3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17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78772" y="2333731"/>
            <a:ext cx="8240040" cy="1539021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		</a:t>
            </a:r>
            <a:endParaRPr lang="nl-NL" sz="27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184811" y="3177098"/>
            <a:ext cx="9756000" cy="1753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chemeClr val="bg1"/>
                </a:solidFill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38167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57AEB-B505-494A-ABB5-170946104A44}"/>
              </a:ext>
            </a:extLst>
          </p:cNvPr>
          <p:cNvSpPr txBox="1"/>
          <p:nvPr/>
        </p:nvSpPr>
        <p:spPr>
          <a:xfrm>
            <a:off x="4609381" y="1863306"/>
            <a:ext cx="6294407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000" dirty="0">
                <a:solidFill>
                  <a:srgbClr val="31312F"/>
                </a:solidFill>
                <a:latin typeface="Graphik"/>
              </a:rPr>
              <a:t>Maren Stoffels</a:t>
            </a:r>
            <a:endParaRPr lang="en-US" sz="500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r>
              <a:rPr lang="en-US" sz="5000" dirty="0">
                <a:solidFill>
                  <a:srgbClr val="31312F"/>
                </a:solidFill>
                <a:latin typeface="Graphik"/>
              </a:rPr>
              <a:t> (13 </a:t>
            </a:r>
            <a:r>
              <a:rPr lang="en-US" sz="5000" dirty="0" err="1">
                <a:solidFill>
                  <a:srgbClr val="31312F"/>
                </a:solidFill>
                <a:latin typeface="Graphik"/>
              </a:rPr>
              <a:t>januari</a:t>
            </a:r>
            <a:r>
              <a:rPr lang="en-US" sz="5000" dirty="0">
                <a:solidFill>
                  <a:srgbClr val="31312F"/>
                </a:solidFill>
                <a:latin typeface="Graphik"/>
              </a:rPr>
              <a:t> 1988, Amsterdam)</a:t>
            </a:r>
            <a:endParaRPr lang="en-US" sz="5000">
              <a:cs typeface="Arial"/>
            </a:endParaRPr>
          </a:p>
        </p:txBody>
      </p:sp>
      <p:pic>
        <p:nvPicPr>
          <p:cNvPr id="6" name="Picture 6" descr="Afbeelding met persoon, glimlachen, buiten&#10;&#10;Beschrijving is gegenereerd met zeer hoge betrouwbaarheid">
            <a:extLst>
              <a:ext uri="{FF2B5EF4-FFF2-40B4-BE49-F238E27FC236}">
                <a16:creationId xmlns:a16="http://schemas.microsoft.com/office/drawing/2014/main" id="{4ABCB874-C110-40E1-AC6A-43C74A571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64" y="1326132"/>
            <a:ext cx="3674673" cy="27536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96B70D-32A1-4A5C-B4A9-181A9974C43C}"/>
              </a:ext>
            </a:extLst>
          </p:cNvPr>
          <p:cNvSpPr txBox="1"/>
          <p:nvPr/>
        </p:nvSpPr>
        <p:spPr>
          <a:xfrm>
            <a:off x="4551872" y="971909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3200" dirty="0">
                <a:cs typeface="Arial"/>
              </a:rPr>
              <a:t>Schrijver</a:t>
            </a:r>
            <a:endParaRPr lang="nl-N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9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20AB7-B74E-41B5-A59B-E1A222935530}"/>
              </a:ext>
            </a:extLst>
          </p:cNvPr>
          <p:cNvSpPr txBox="1"/>
          <p:nvPr/>
        </p:nvSpPr>
        <p:spPr>
          <a:xfrm>
            <a:off x="4508740" y="411192"/>
            <a:ext cx="7516483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000" dirty="0">
                <a:solidFill>
                  <a:srgbClr val="3C3C3C"/>
                </a:solidFill>
                <a:latin typeface="Open Sans"/>
              </a:rPr>
              <a:t>Mint, Sky en Alissa </a:t>
            </a:r>
            <a:r>
              <a:rPr lang="en-US" sz="5000" dirty="0" err="1">
                <a:solidFill>
                  <a:srgbClr val="3C3C3C"/>
                </a:solidFill>
                <a:latin typeface="Open Sans"/>
              </a:rPr>
              <a:t>besluiten</a:t>
            </a:r>
            <a:r>
              <a:rPr lang="en-US" sz="5000" dirty="0">
                <a:solidFill>
                  <a:srgbClr val="3C3C3C"/>
                </a:solidFill>
                <a:latin typeface="Open Sans"/>
              </a:rPr>
              <a:t> </a:t>
            </a:r>
            <a:r>
              <a:rPr lang="en-US" sz="5000" dirty="0" err="1">
                <a:solidFill>
                  <a:srgbClr val="3C3C3C"/>
                </a:solidFill>
                <a:latin typeface="Open Sans"/>
              </a:rPr>
              <a:t>naar</a:t>
            </a:r>
            <a:r>
              <a:rPr lang="en-US" sz="5000" dirty="0">
                <a:solidFill>
                  <a:srgbClr val="3C3C3C"/>
                </a:solidFill>
                <a:latin typeface="Open Sans"/>
              </a:rPr>
              <a:t> </a:t>
            </a:r>
            <a:r>
              <a:rPr lang="en-US" sz="5000" dirty="0" err="1">
                <a:solidFill>
                  <a:srgbClr val="3C3C3C"/>
                </a:solidFill>
                <a:latin typeface="Open Sans"/>
              </a:rPr>
              <a:t>een</a:t>
            </a:r>
            <a:r>
              <a:rPr lang="en-US" sz="5000" dirty="0">
                <a:solidFill>
                  <a:srgbClr val="3C3C3C"/>
                </a:solidFill>
                <a:latin typeface="Open Sans"/>
              </a:rPr>
              <a:t> escape room </a:t>
            </a:r>
            <a:r>
              <a:rPr lang="en-US" sz="5000" dirty="0" err="1">
                <a:solidFill>
                  <a:srgbClr val="3C3C3C"/>
                </a:solidFill>
                <a:latin typeface="Open Sans"/>
              </a:rPr>
              <a:t>te</a:t>
            </a:r>
            <a:r>
              <a:rPr lang="en-US" sz="5000" dirty="0">
                <a:solidFill>
                  <a:srgbClr val="3C3C3C"/>
                </a:solidFill>
                <a:latin typeface="Open Sans"/>
              </a:rPr>
              <a:t> </a:t>
            </a:r>
            <a:r>
              <a:rPr lang="en-US" sz="5000" dirty="0" err="1">
                <a:solidFill>
                  <a:srgbClr val="3C3C3C"/>
                </a:solidFill>
                <a:latin typeface="Open Sans"/>
              </a:rPr>
              <a:t>gaan</a:t>
            </a:r>
            <a:r>
              <a:rPr lang="en-US" sz="5000" dirty="0">
                <a:solidFill>
                  <a:srgbClr val="3C3C3C"/>
                </a:solidFill>
                <a:latin typeface="Open Sans"/>
              </a:rPr>
              <a:t>. </a:t>
            </a:r>
            <a:r>
              <a:rPr lang="en-US" sz="5000" dirty="0" err="1">
                <a:solidFill>
                  <a:srgbClr val="3C3C3C"/>
                </a:solidFill>
                <a:latin typeface="Open Sans"/>
              </a:rPr>
              <a:t>Omdat</a:t>
            </a:r>
            <a:r>
              <a:rPr lang="en-US" sz="5000" dirty="0">
                <a:solidFill>
                  <a:srgbClr val="3C3C3C"/>
                </a:solidFill>
                <a:latin typeface="Open Sans"/>
              </a:rPr>
              <a:t> ze met </a:t>
            </a:r>
            <a:r>
              <a:rPr lang="en-US" sz="5000" dirty="0" err="1">
                <a:solidFill>
                  <a:srgbClr val="3C3C3C"/>
                </a:solidFill>
                <a:latin typeface="Open Sans"/>
              </a:rPr>
              <a:t>z’n</a:t>
            </a:r>
            <a:r>
              <a:rPr lang="en-US" sz="5000" dirty="0">
                <a:solidFill>
                  <a:srgbClr val="3C3C3C"/>
                </a:solidFill>
                <a:latin typeface="Open Sans"/>
              </a:rPr>
              <a:t> </a:t>
            </a:r>
            <a:r>
              <a:rPr lang="en-US" sz="5000" dirty="0" err="1">
                <a:solidFill>
                  <a:srgbClr val="3C3C3C"/>
                </a:solidFill>
                <a:latin typeface="Open Sans"/>
              </a:rPr>
              <a:t>vieren</a:t>
            </a:r>
            <a:r>
              <a:rPr lang="en-US" sz="5000" dirty="0">
                <a:solidFill>
                  <a:srgbClr val="3C3C3C"/>
                </a:solidFill>
                <a:latin typeface="Open Sans"/>
              </a:rPr>
              <a:t> </a:t>
            </a:r>
            <a:r>
              <a:rPr lang="en-US" sz="5000" dirty="0" err="1">
                <a:solidFill>
                  <a:srgbClr val="3C3C3C"/>
                </a:solidFill>
                <a:latin typeface="Open Sans"/>
              </a:rPr>
              <a:t>moeten</a:t>
            </a:r>
            <a:r>
              <a:rPr lang="en-US" sz="5000" dirty="0">
                <a:solidFill>
                  <a:srgbClr val="3C3C3C"/>
                </a:solidFill>
                <a:latin typeface="Open Sans"/>
              </a:rPr>
              <a:t> </a:t>
            </a:r>
            <a:r>
              <a:rPr lang="en-US" sz="5000" dirty="0" err="1">
                <a:solidFill>
                  <a:srgbClr val="3C3C3C"/>
                </a:solidFill>
                <a:latin typeface="Open Sans"/>
              </a:rPr>
              <a:t>zijn</a:t>
            </a:r>
            <a:r>
              <a:rPr lang="en-US" sz="5000" dirty="0">
                <a:solidFill>
                  <a:srgbClr val="3C3C3C"/>
                </a:solidFill>
                <a:latin typeface="Open Sans"/>
              </a:rPr>
              <a:t>, </a:t>
            </a:r>
            <a:r>
              <a:rPr lang="en-US" sz="5000" dirty="0" err="1">
                <a:solidFill>
                  <a:srgbClr val="3C3C3C"/>
                </a:solidFill>
                <a:latin typeface="Open Sans"/>
              </a:rPr>
              <a:t>nemen</a:t>
            </a:r>
            <a:r>
              <a:rPr lang="en-US" sz="5000" dirty="0">
                <a:solidFill>
                  <a:srgbClr val="3C3C3C"/>
                </a:solidFill>
                <a:latin typeface="Open Sans"/>
              </a:rPr>
              <a:t> ze Milas – die ze tot dan toe </a:t>
            </a:r>
            <a:r>
              <a:rPr lang="en-US" sz="5000" dirty="0" err="1">
                <a:solidFill>
                  <a:srgbClr val="3C3C3C"/>
                </a:solidFill>
                <a:latin typeface="Open Sans"/>
              </a:rPr>
              <a:t>amper</a:t>
            </a:r>
            <a:r>
              <a:rPr lang="en-US" sz="5000" dirty="0">
                <a:solidFill>
                  <a:srgbClr val="3C3C3C"/>
                </a:solidFill>
                <a:latin typeface="Open Sans"/>
              </a:rPr>
              <a:t> </a:t>
            </a:r>
            <a:r>
              <a:rPr lang="en-US" sz="5000" dirty="0" err="1">
                <a:solidFill>
                  <a:srgbClr val="3C3C3C"/>
                </a:solidFill>
                <a:latin typeface="Open Sans"/>
              </a:rPr>
              <a:t>kennen</a:t>
            </a:r>
            <a:r>
              <a:rPr lang="en-US" sz="5000" dirty="0">
                <a:solidFill>
                  <a:srgbClr val="3C3C3C"/>
                </a:solidFill>
                <a:latin typeface="Open Sans"/>
              </a:rPr>
              <a:t> – </a:t>
            </a:r>
            <a:r>
              <a:rPr lang="en-US" sz="5000" dirty="0" err="1">
                <a:solidFill>
                  <a:srgbClr val="3C3C3C"/>
                </a:solidFill>
                <a:latin typeface="Open Sans"/>
              </a:rPr>
              <a:t>mee</a:t>
            </a:r>
            <a:r>
              <a:rPr lang="en-US" sz="5000" dirty="0">
                <a:solidFill>
                  <a:srgbClr val="3C3C3C"/>
                </a:solidFill>
                <a:latin typeface="Open Sans"/>
              </a:rPr>
              <a:t>.</a:t>
            </a:r>
            <a:endParaRPr lang="en-US" sz="5000" dirty="0"/>
          </a:p>
        </p:txBody>
      </p:sp>
      <p:pic>
        <p:nvPicPr>
          <p:cNvPr id="6" name="Picture 6" descr="Afbeelding met persoon, binnen, muur&#10;&#10;Beschrijving is gegenereerd met hoge betrouwbaarheid">
            <a:extLst>
              <a:ext uri="{FF2B5EF4-FFF2-40B4-BE49-F238E27FC236}">
                <a16:creationId xmlns:a16="http://schemas.microsoft.com/office/drawing/2014/main" id="{AA45EF79-93A2-461A-9FE6-A6D374B33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05" y="1211922"/>
            <a:ext cx="4026379" cy="3859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160134-308F-43CA-9186-9D72F1B0E0DC}"/>
              </a:ext>
            </a:extLst>
          </p:cNvPr>
          <p:cNvSpPr txBox="1"/>
          <p:nvPr/>
        </p:nvSpPr>
        <p:spPr>
          <a:xfrm>
            <a:off x="2352136" y="5405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dirty="0"/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4378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71BB3-3728-4924-BE6E-E95BEB842461}"/>
              </a:ext>
            </a:extLst>
          </p:cNvPr>
          <p:cNvSpPr txBox="1"/>
          <p:nvPr/>
        </p:nvSpPr>
        <p:spPr>
          <a:xfrm>
            <a:off x="5298596" y="1229803"/>
            <a:ext cx="4741652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000" dirty="0">
                <a:cs typeface="Arial"/>
              </a:rPr>
              <a:t>Kamer</a:t>
            </a:r>
          </a:p>
          <a:p>
            <a:endParaRPr lang="nl-NL" sz="5000" dirty="0">
              <a:cs typeface="Arial"/>
            </a:endParaRPr>
          </a:p>
          <a:p>
            <a:r>
              <a:rPr lang="nl-NL" sz="5000" dirty="0">
                <a:cs typeface="Arial"/>
              </a:rPr>
              <a:t>Ontsnappen.</a:t>
            </a:r>
          </a:p>
        </p:txBody>
      </p:sp>
      <p:pic>
        <p:nvPicPr>
          <p:cNvPr id="7" name="Picture 7" descr="Afbeelding met persoon, binnen&#10;&#10;Beschrijving is gegenereerd met hoge betrouwbaarheid">
            <a:extLst>
              <a:ext uri="{FF2B5EF4-FFF2-40B4-BE49-F238E27FC236}">
                <a16:creationId xmlns:a16="http://schemas.microsoft.com/office/drawing/2014/main" id="{733F6B71-F70D-4624-8AD1-DC14190B1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3" y="1231152"/>
            <a:ext cx="4064838" cy="40075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64990F-CDB3-4B84-9298-905E693DF4BF}"/>
              </a:ext>
            </a:extLst>
          </p:cNvPr>
          <p:cNvSpPr txBox="1"/>
          <p:nvPr/>
        </p:nvSpPr>
        <p:spPr>
          <a:xfrm>
            <a:off x="3243532" y="46870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 dirty="0">
                <a:cs typeface="Arial"/>
              </a:rPr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2604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46028-0301-4456-871A-72616FC2CAEE}"/>
              </a:ext>
            </a:extLst>
          </p:cNvPr>
          <p:cNvSpPr txBox="1"/>
          <p:nvPr/>
        </p:nvSpPr>
        <p:spPr>
          <a:xfrm>
            <a:off x="7081388" y="-6650"/>
            <a:ext cx="3217652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400" dirty="0"/>
              <a:t>Populair meisje</a:t>
            </a:r>
            <a:endParaRPr lang="nl-NL" sz="4400" dirty="0">
              <a:cs typeface="Arial"/>
            </a:endParaRPr>
          </a:p>
          <a:p>
            <a:endParaRPr lang="nl-NL" sz="4400" dirty="0">
              <a:cs typeface="Arial"/>
            </a:endParaRPr>
          </a:p>
          <a:p>
            <a:r>
              <a:rPr lang="nl-NL" sz="4400" dirty="0" err="1">
                <a:cs typeface="Arial"/>
              </a:rPr>
              <a:t>Shaduw</a:t>
            </a:r>
            <a:endParaRPr lang="nl-NL" sz="4400" dirty="0">
              <a:cs typeface="Arial"/>
            </a:endParaRPr>
          </a:p>
          <a:p>
            <a:endParaRPr lang="nl-NL" sz="4400" dirty="0">
              <a:cs typeface="Arial"/>
            </a:endParaRPr>
          </a:p>
          <a:p>
            <a:r>
              <a:rPr lang="nl-NL" sz="4400" dirty="0">
                <a:cs typeface="Arial"/>
              </a:rPr>
              <a:t>Verrader</a:t>
            </a:r>
          </a:p>
          <a:p>
            <a:endParaRPr lang="nl-NL" sz="4400" dirty="0">
              <a:cs typeface="Arial"/>
            </a:endParaRPr>
          </a:p>
          <a:p>
            <a:r>
              <a:rPr lang="nl-NL" sz="4400" dirty="0">
                <a:cs typeface="Arial"/>
              </a:rPr>
              <a:t>Geheime homo</a:t>
            </a:r>
          </a:p>
        </p:txBody>
      </p:sp>
      <p:pic>
        <p:nvPicPr>
          <p:cNvPr id="7" name="Picture 7" descr="Afbeelding met persoon, man, binnen, kijken&#10;&#10;Beschrijving is gegenereerd met zeer hoge betrouwbaarheid">
            <a:extLst>
              <a:ext uri="{FF2B5EF4-FFF2-40B4-BE49-F238E27FC236}">
                <a16:creationId xmlns:a16="http://schemas.microsoft.com/office/drawing/2014/main" id="{A3C78A32-1B7C-4099-8629-CF376EFA6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55" y="1689908"/>
            <a:ext cx="4626633" cy="41826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A685AF-6CC4-4DE8-8E68-6BC8D324C875}"/>
              </a:ext>
            </a:extLst>
          </p:cNvPr>
          <p:cNvSpPr txBox="1"/>
          <p:nvPr/>
        </p:nvSpPr>
        <p:spPr>
          <a:xfrm>
            <a:off x="2740325" y="41119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dirty="0" err="1"/>
              <a:t>Karacters</a:t>
            </a:r>
          </a:p>
        </p:txBody>
      </p:sp>
    </p:spTree>
    <p:extLst>
      <p:ext uri="{BB962C8B-B14F-4D97-AF65-F5344CB8AC3E}">
        <p14:creationId xmlns:p14="http://schemas.microsoft.com/office/powerpoint/2010/main" val="400278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BD010-B3D4-4FC3-9025-DAACF3AA8F25}"/>
              </a:ext>
            </a:extLst>
          </p:cNvPr>
          <p:cNvSpPr txBox="1"/>
          <p:nvPr/>
        </p:nvSpPr>
        <p:spPr>
          <a:xfrm>
            <a:off x="7139796" y="1561381"/>
            <a:ext cx="274320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000" dirty="0">
                <a:cs typeface="Arial"/>
              </a:rPr>
              <a:t>Nu</a:t>
            </a:r>
          </a:p>
          <a:p>
            <a:pPr algn="l"/>
            <a:endParaRPr lang="nl-NL" sz="4000" dirty="0">
              <a:cs typeface="Arial"/>
            </a:endParaRPr>
          </a:p>
          <a:p>
            <a:r>
              <a:rPr lang="nl-NL" sz="4000" dirty="0">
                <a:cs typeface="Arial"/>
              </a:rPr>
              <a:t>Heden</a:t>
            </a:r>
          </a:p>
          <a:p>
            <a:endParaRPr lang="nl-NL" sz="4000" dirty="0">
              <a:cs typeface="Arial"/>
            </a:endParaRPr>
          </a:p>
          <a:p>
            <a:r>
              <a:rPr lang="nl-NL" sz="4000" dirty="0">
                <a:cs typeface="Arial"/>
              </a:rPr>
              <a:t>Op dit moment</a:t>
            </a:r>
          </a:p>
        </p:txBody>
      </p:sp>
      <p:pic>
        <p:nvPicPr>
          <p:cNvPr id="6" name="Picture 6" descr="Afbeelding met dragen, kleding&#10;&#10;Beschrijving is gegenereerd met hoge betrouwbaarheid">
            <a:extLst>
              <a:ext uri="{FF2B5EF4-FFF2-40B4-BE49-F238E27FC236}">
                <a16:creationId xmlns:a16="http://schemas.microsoft.com/office/drawing/2014/main" id="{104E1433-E6E5-49BC-8411-1C822376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34" y="1564077"/>
            <a:ext cx="5779338" cy="3241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050AD0-40B4-4FAB-ACD7-47A60D9AAFF7}"/>
              </a:ext>
            </a:extLst>
          </p:cNvPr>
          <p:cNvSpPr txBox="1"/>
          <p:nvPr/>
        </p:nvSpPr>
        <p:spPr>
          <a:xfrm>
            <a:off x="2970362" y="540589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3200" dirty="0">
                <a:cs typeface="Arial"/>
              </a:rPr>
              <a:t>Tijd</a:t>
            </a:r>
          </a:p>
        </p:txBody>
      </p:sp>
    </p:spTree>
    <p:extLst>
      <p:ext uri="{BB962C8B-B14F-4D97-AF65-F5344CB8AC3E}">
        <p14:creationId xmlns:p14="http://schemas.microsoft.com/office/powerpoint/2010/main" val="32860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08B8E-0D4D-480D-B020-75626100DC6F}"/>
              </a:ext>
            </a:extLst>
          </p:cNvPr>
          <p:cNvSpPr txBox="1"/>
          <p:nvPr/>
        </p:nvSpPr>
        <p:spPr>
          <a:xfrm>
            <a:off x="5357003" y="2366513"/>
            <a:ext cx="514421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000" dirty="0">
                <a:cs typeface="Arial"/>
              </a:rPr>
              <a:t>Escape room.</a:t>
            </a:r>
          </a:p>
          <a:p>
            <a:endParaRPr lang="nl-NL" sz="4000" dirty="0">
              <a:cs typeface="Arial"/>
            </a:endParaRPr>
          </a:p>
          <a:p>
            <a:r>
              <a:rPr lang="nl-NL" sz="4000" dirty="0" err="1">
                <a:cs typeface="Arial"/>
              </a:rPr>
              <a:t>Ontsnappings</a:t>
            </a:r>
            <a:r>
              <a:rPr lang="nl-NL" sz="4000" dirty="0">
                <a:cs typeface="Arial"/>
              </a:rPr>
              <a:t> ruimte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88036C5-4013-44EC-9B32-8A9E848C8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39" y="1815142"/>
            <a:ext cx="4461474" cy="364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D0E8AA-4A4B-4B8A-8481-BF8E20B6905B}"/>
              </a:ext>
            </a:extLst>
          </p:cNvPr>
          <p:cNvSpPr txBox="1"/>
          <p:nvPr/>
        </p:nvSpPr>
        <p:spPr>
          <a:xfrm>
            <a:off x="2797834" y="92877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3600" dirty="0"/>
              <a:t>Waar?</a:t>
            </a:r>
          </a:p>
        </p:txBody>
      </p:sp>
    </p:spTree>
    <p:extLst>
      <p:ext uri="{BB962C8B-B14F-4D97-AF65-F5344CB8AC3E}">
        <p14:creationId xmlns:p14="http://schemas.microsoft.com/office/powerpoint/2010/main" val="41052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13906-3EF5-49A8-AD70-20DCFFA974EC}"/>
              </a:ext>
            </a:extLst>
          </p:cNvPr>
          <p:cNvSpPr txBox="1"/>
          <p:nvPr/>
        </p:nvSpPr>
        <p:spPr>
          <a:xfrm>
            <a:off x="6435306" y="2366513"/>
            <a:ext cx="27432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4000" dirty="0">
                <a:cs typeface="Arial"/>
              </a:rPr>
              <a:t>Iedereen.</a:t>
            </a:r>
          </a:p>
          <a:p>
            <a:endParaRPr lang="nl-NL" sz="4000" dirty="0">
              <a:cs typeface="Arial"/>
            </a:endParaRPr>
          </a:p>
          <a:p>
            <a:r>
              <a:rPr lang="nl-NL" sz="4000" dirty="0">
                <a:cs typeface="Arial"/>
              </a:rPr>
              <a:t>Lettertype</a:t>
            </a:r>
          </a:p>
        </p:txBody>
      </p:sp>
      <p:pic>
        <p:nvPicPr>
          <p:cNvPr id="6" name="Picture 6" descr="Afbeelding met persoon, man, binnen, muur&#10;&#10;Beschrijving is gegenereerd met zeer hoge betrouwbaarheid">
            <a:extLst>
              <a:ext uri="{FF2B5EF4-FFF2-40B4-BE49-F238E27FC236}">
                <a16:creationId xmlns:a16="http://schemas.microsoft.com/office/drawing/2014/main" id="{AC741F5C-66DA-4ECF-9974-2B4280EC2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10074"/>
            <a:ext cx="5949350" cy="3333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84C93A-861B-4BA8-8C78-CB3487AD25E7}"/>
              </a:ext>
            </a:extLst>
          </p:cNvPr>
          <p:cNvSpPr txBox="1"/>
          <p:nvPr/>
        </p:nvSpPr>
        <p:spPr>
          <a:xfrm>
            <a:off x="2625305" y="51183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3600" dirty="0">
                <a:ea typeface="+mn-lt"/>
                <a:cs typeface="+mn-lt"/>
              </a:rPr>
              <a:t>Perspectief</a:t>
            </a:r>
            <a:endParaRPr lang="nl-NL" sz="20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869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6CF02-4772-426D-A8E8-2AA42BABA56D}"/>
              </a:ext>
            </a:extLst>
          </p:cNvPr>
          <p:cNvSpPr txBox="1"/>
          <p:nvPr/>
        </p:nvSpPr>
        <p:spPr>
          <a:xfrm>
            <a:off x="7168551" y="900023"/>
            <a:ext cx="3045124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4000" dirty="0">
                <a:cs typeface="Arial"/>
              </a:rPr>
              <a:t>Flashbacks.</a:t>
            </a:r>
          </a:p>
          <a:p>
            <a:endParaRPr lang="nl-NL" sz="4000" dirty="0">
              <a:cs typeface="Arial"/>
            </a:endParaRPr>
          </a:p>
          <a:p>
            <a:r>
              <a:rPr lang="nl-NL" sz="4000" dirty="0">
                <a:cs typeface="Arial"/>
              </a:rPr>
              <a:t>Iedereen heeft zijn eigen verhaal</a:t>
            </a:r>
          </a:p>
        </p:txBody>
      </p:sp>
      <p:pic>
        <p:nvPicPr>
          <p:cNvPr id="6" name="Picture 6" descr="Afbeelding met buiten&#10;&#10;Beschrijving is gegenereerd met hoge betrouwbaarheid">
            <a:extLst>
              <a:ext uri="{FF2B5EF4-FFF2-40B4-BE49-F238E27FC236}">
                <a16:creationId xmlns:a16="http://schemas.microsoft.com/office/drawing/2014/main" id="{C9D1830F-A88C-4528-9322-D252CC4A1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28" y="1321100"/>
            <a:ext cx="5212331" cy="3568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CDBE75-9A60-4E60-817D-3EDF0396851E}"/>
              </a:ext>
            </a:extLst>
          </p:cNvPr>
          <p:cNvSpPr txBox="1"/>
          <p:nvPr/>
        </p:nvSpPr>
        <p:spPr>
          <a:xfrm>
            <a:off x="2424023" y="396815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3200" dirty="0">
                <a:cs typeface="Arial"/>
              </a:rPr>
              <a:t>Opbouw</a:t>
            </a:r>
          </a:p>
        </p:txBody>
      </p:sp>
    </p:spTree>
    <p:extLst>
      <p:ext uri="{BB962C8B-B14F-4D97-AF65-F5344CB8AC3E}">
        <p14:creationId xmlns:p14="http://schemas.microsoft.com/office/powerpoint/2010/main" val="41131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CDAEB464-8CCD-4770-A6BB-6F142563692B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8DAC916E-DCC3-418F-A5F7-DA176ABC9E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Mondriaan</Template>
  <TotalTime>98</TotalTime>
  <Words>3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Mondriaan rood</vt:lpstr>
      <vt:lpstr>Mondriaan wit</vt:lpstr>
      <vt:lpstr>Escape room Maren Stoffels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Oefening spreekvaardigheid</dc:title>
  <dc:creator>Musters, MMW (Marloes)</dc:creator>
  <cp:lastModifiedBy>Musters, MMW (Marloes)</cp:lastModifiedBy>
  <cp:revision>203</cp:revision>
  <dcterms:created xsi:type="dcterms:W3CDTF">2018-01-12T07:46:41Z</dcterms:created>
  <dcterms:modified xsi:type="dcterms:W3CDTF">2019-05-28T15:52:06Z</dcterms:modified>
</cp:coreProperties>
</file>